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5" r:id="rId4"/>
    <p:sldId id="276" r:id="rId5"/>
    <p:sldId id="278" r:id="rId6"/>
    <p:sldId id="277" r:id="rId7"/>
    <p:sldId id="27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JESUS, O NOSSO AMIGO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O NOSSO AMIGO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Jesus, o nosso Amigo, </a:t>
            </a:r>
          </a:p>
          <a:p>
            <a:r>
              <a:rPr lang="pt-BR" dirty="0"/>
              <a:t>O nosso eterno Deus,</a:t>
            </a:r>
          </a:p>
          <a:p>
            <a:r>
              <a:rPr lang="pt-BR" dirty="0"/>
              <a:t>Está hoje preparando </a:t>
            </a:r>
          </a:p>
          <a:p>
            <a:r>
              <a:rPr lang="pt-BR" dirty="0"/>
              <a:t>Lugar nos altos Céus. </a:t>
            </a:r>
          </a:p>
        </p:txBody>
      </p:sp>
    </p:spTree>
    <p:extLst>
      <p:ext uri="{BB962C8B-B14F-4D97-AF65-F5344CB8AC3E}">
        <p14:creationId xmlns:p14="http://schemas.microsoft.com/office/powerpoint/2010/main" val="2406876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O NOSSO AMIGO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36542F6-E508-47D7-B69F-817CEF13FD8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linda e eterna pátria </a:t>
            </a:r>
          </a:p>
          <a:p>
            <a:r>
              <a:rPr lang="pt-BR" dirty="0"/>
              <a:t>Em que há pureza e luz, </a:t>
            </a:r>
          </a:p>
          <a:p>
            <a:r>
              <a:rPr lang="pt-BR" dirty="0"/>
              <a:t>Um dia habitaremos </a:t>
            </a:r>
          </a:p>
          <a:p>
            <a:r>
              <a:rPr lang="pt-BR" dirty="0"/>
              <a:t>Com nosso bom Jesus.</a:t>
            </a:r>
          </a:p>
        </p:txBody>
      </p:sp>
    </p:spTree>
    <p:extLst>
      <p:ext uri="{BB962C8B-B14F-4D97-AF65-F5344CB8AC3E}">
        <p14:creationId xmlns:p14="http://schemas.microsoft.com/office/powerpoint/2010/main" val="7517204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O NOSSO AMIGO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Jesus, o nosso Amigo, </a:t>
            </a:r>
          </a:p>
          <a:p>
            <a:r>
              <a:rPr lang="pt-BR" dirty="0"/>
              <a:t>O nosso Benfeitor, </a:t>
            </a:r>
          </a:p>
          <a:p>
            <a:r>
              <a:rPr lang="pt-BR" dirty="0"/>
              <a:t>Concede a nós, Seus filhos, </a:t>
            </a:r>
          </a:p>
          <a:p>
            <a:r>
              <a:rPr lang="pt-BR" dirty="0"/>
              <a:t>O Seu supremo amor. </a:t>
            </a:r>
          </a:p>
        </p:txBody>
      </p:sp>
    </p:spTree>
    <p:extLst>
      <p:ext uri="{BB962C8B-B14F-4D97-AF65-F5344CB8AC3E}">
        <p14:creationId xmlns:p14="http://schemas.microsoft.com/office/powerpoint/2010/main" val="1266990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O NOSSO AMIGO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36542F6-E508-47D7-B69F-817CEF13FD8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linda e eterna pátria </a:t>
            </a:r>
          </a:p>
          <a:p>
            <a:r>
              <a:rPr lang="pt-BR" dirty="0"/>
              <a:t>Em que há pureza e luz, </a:t>
            </a:r>
          </a:p>
          <a:p>
            <a:r>
              <a:rPr lang="pt-BR" dirty="0"/>
              <a:t>Um dia habitaremos </a:t>
            </a:r>
          </a:p>
          <a:p>
            <a:r>
              <a:rPr lang="pt-BR" dirty="0"/>
              <a:t>Com nosso bom Jesus.</a:t>
            </a:r>
          </a:p>
        </p:txBody>
      </p:sp>
    </p:spTree>
    <p:extLst>
      <p:ext uri="{BB962C8B-B14F-4D97-AF65-F5344CB8AC3E}">
        <p14:creationId xmlns:p14="http://schemas.microsoft.com/office/powerpoint/2010/main" val="35858034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O NOSSO AMIGO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Jesus, o nosso Amigo, </a:t>
            </a:r>
          </a:p>
          <a:p>
            <a:r>
              <a:rPr lang="pt-BR" dirty="0"/>
              <a:t>O nosso excelso Rei, </a:t>
            </a:r>
          </a:p>
          <a:p>
            <a:r>
              <a:rPr lang="pt-BR" dirty="0"/>
              <a:t>Nos deu fiel promessa: </a:t>
            </a:r>
          </a:p>
          <a:p>
            <a:r>
              <a:rPr lang="pt-BR" dirty="0"/>
              <a:t>“</a:t>
            </a:r>
            <a:r>
              <a:rPr lang="pt-BR" dirty="0" err="1"/>
              <a:t>P’ra</a:t>
            </a:r>
            <a:r>
              <a:rPr lang="pt-BR" dirty="0"/>
              <a:t> mim vos levarei”.</a:t>
            </a:r>
          </a:p>
        </p:txBody>
      </p:sp>
    </p:spTree>
    <p:extLst>
      <p:ext uri="{BB962C8B-B14F-4D97-AF65-F5344CB8AC3E}">
        <p14:creationId xmlns:p14="http://schemas.microsoft.com/office/powerpoint/2010/main" val="3622571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JESUS, O NOSSO AMIGO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36542F6-E508-47D7-B69F-817CEF13FD8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linda e eterna pátria </a:t>
            </a:r>
          </a:p>
          <a:p>
            <a:r>
              <a:rPr lang="pt-BR" dirty="0"/>
              <a:t>Em que há pureza e luz, </a:t>
            </a:r>
          </a:p>
          <a:p>
            <a:r>
              <a:rPr lang="pt-BR" dirty="0"/>
              <a:t>Um dia habitaremos </a:t>
            </a:r>
          </a:p>
          <a:p>
            <a:r>
              <a:rPr lang="pt-BR" dirty="0"/>
              <a:t>Com nosso bom Jesus.</a:t>
            </a:r>
          </a:p>
        </p:txBody>
      </p:sp>
    </p:spTree>
    <p:extLst>
      <p:ext uri="{BB962C8B-B14F-4D97-AF65-F5344CB8AC3E}">
        <p14:creationId xmlns:p14="http://schemas.microsoft.com/office/powerpoint/2010/main" val="1789078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1687</TotalTime>
  <Words>165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JESUS, O NOSSO AMIGO</vt:lpstr>
      <vt:lpstr>JESUS, O NOSSO AMIGO</vt:lpstr>
      <vt:lpstr>JESUS, O NOSSO AMIGO</vt:lpstr>
      <vt:lpstr>JESUS, O NOSSO AMIGO</vt:lpstr>
      <vt:lpstr>JESUS, O NOSSO AMIGO</vt:lpstr>
      <vt:lpstr>JESUS, O NOSSO AMIGO</vt:lpstr>
      <vt:lpstr>JESUS, O NOSSO AMIGO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20</cp:revision>
  <dcterms:created xsi:type="dcterms:W3CDTF">2019-03-12T19:19:25Z</dcterms:created>
  <dcterms:modified xsi:type="dcterms:W3CDTF">2019-06-12T22:20:39Z</dcterms:modified>
</cp:coreProperties>
</file>

<file path=docProps/thumbnail.jpeg>
</file>